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6" r:id="rId5"/>
    <p:sldId id="265" r:id="rId6"/>
    <p:sldId id="269" r:id="rId7"/>
    <p:sldId id="260" r:id="rId8"/>
    <p:sldId id="261" r:id="rId9"/>
    <p:sldId id="262" r:id="rId10"/>
    <p:sldId id="263" r:id="rId11"/>
    <p:sldId id="27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6A6"/>
    <a:srgbClr val="000000"/>
    <a:srgbClr val="33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65CA-5301-DFED-BE62-8908E8708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87DB3-9165-8C48-467C-0E238F62B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2611-FCCB-76DB-DF7F-38F31286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E17DF-000D-DD94-F796-3E236422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55303-1E6A-7C38-E6F3-98F82E0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5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6FCE-E113-1458-1A79-694F22F0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70F5E-CA31-DAE8-F111-F2A1F07A7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02601-4FD0-F136-4022-639133A2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CE4EB-C33C-CC94-E6B1-DD1BA845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95507-604B-B5B0-DBC7-081EDDAA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F8970-829E-CF29-7F44-22B7549EB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6674D-B872-E818-6FCD-9BC5CDC3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E10B4-D093-B652-3217-90D28860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8A7B4-8D8C-304A-5B39-F241B804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A20F8-EB98-4254-5001-54C679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8208-8E7C-0F3F-CA26-D4F993F6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B216E-E9FB-C272-24A0-2873526F5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92149-8E51-7297-CFF6-2357758F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31B0F-6B39-5A67-370E-A41D939F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4D64F-5544-65C0-E18B-476265DB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0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30E4-B743-790C-BFA0-1C62A784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809E-FCFF-7EB7-C97A-B68326A7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7C6E6-4636-7711-329D-391F97A9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9571-1DAE-185F-CD03-B6182FEC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7468-8EA4-125C-67F0-A7BCB680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7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0BF4-F238-4CDA-F0AA-0402C757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8EEEA-95A9-B5AF-F276-5D9D9D55A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52D63-10E4-8361-9FD0-692874FAA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B9420-6D5B-524D-CD7B-180B228D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B28BD-5595-3FD2-02A6-291DF9F6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0F2EF-AEAA-997A-94B7-88CB2F67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8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BE6A-EBF6-7413-DE44-5A9C020D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F7BB9-F4C7-ED4D-4E82-A62216592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3A812-7F95-3AC6-7A44-ED6E96BB6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F36CC-6FFE-2702-43CF-536735292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0F86E-958C-9AAE-4BAA-64704261F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39C0E-7578-0151-7795-8B008C80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95ED7-84A2-1EA3-2BA9-81EBB7E3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458F81-C417-C9B0-AAFE-6A7E3A44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3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A09E-63AF-BBC5-EB5D-98011FA8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E2B99-1324-FB83-ECD4-0206ED5B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F1F8B-3012-A747-6674-3A5D633B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51FB1-13D3-3D86-F7E5-0FC11E92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ED46B-72FA-6BDB-7C57-808D3470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B7543-5F3E-0DD2-11F5-DD38B75F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1516D-A1F6-D699-F257-EBBB94B6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1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9408-1797-0D09-9577-2E7F767A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004CE-1D53-44E8-1B8C-B49C54212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11A02-E304-D224-DCAD-F194A396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D5D03-B9ED-0FCF-8FE6-1653386F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C059-0BDB-95F0-0297-B86D4B51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1AC96-5167-8A52-2826-96325CDD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B93E-C6DD-B3A2-986E-56DF870F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17F2D-681B-66CF-03E9-9C7DF8064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EFD59-A67F-7877-1E5E-9D8332844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D8D43-EFD1-32FE-1053-1A519C8E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29FF4-9DEF-BC0A-5037-178B9B85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7B5EA-646E-9EED-8A80-83357136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1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DF41A-F015-299A-BB77-3A5EDD56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EC3E4-2ABE-F704-8D6E-E4B34932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E8F9D-EAE8-C2E2-F8D3-82592469A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A5D6-507B-4257-AFE3-D1BE0AB4846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9314-54C5-6BD5-9048-665D024FE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0E9FB-CBDA-AF9B-2BFE-D0CBE785B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1DE1-E743-4AC4-B22B-F4C27BD58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8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A22F1-B438-61BB-9B3E-636F0C1096D1}"/>
              </a:ext>
            </a:extLst>
          </p:cNvPr>
          <p:cNvSpPr txBox="1"/>
          <p:nvPr/>
        </p:nvSpPr>
        <p:spPr>
          <a:xfrm>
            <a:off x="2914650" y="2041743"/>
            <a:ext cx="7920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4800" b="1" i="0" dirty="0">
                <a:solidFill>
                  <a:srgbClr val="4826A6"/>
                </a:solidFill>
                <a:effectLst/>
                <a:latin typeface="system-ui"/>
              </a:rPr>
              <a:t>The 6</a:t>
            </a:r>
            <a:r>
              <a:rPr lang="en-US" sz="4800" b="1" i="0" baseline="30000" dirty="0">
                <a:solidFill>
                  <a:srgbClr val="4826A6"/>
                </a:solidFill>
                <a:effectLst/>
                <a:latin typeface="system-ui"/>
              </a:rPr>
              <a:t>th</a:t>
            </a:r>
            <a:r>
              <a:rPr lang="en-US" sz="4800" b="1" i="0" dirty="0">
                <a:solidFill>
                  <a:srgbClr val="4826A6"/>
                </a:solidFill>
                <a:effectLst/>
                <a:latin typeface="system-ui"/>
              </a:rPr>
              <a:t> I AM Statement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F0B5F-1D7D-8171-E849-B9AD11522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46452" r="41371" b="43512"/>
          <a:stretch/>
        </p:blipFill>
        <p:spPr>
          <a:xfrm>
            <a:off x="8701546" y="6354408"/>
            <a:ext cx="3362632" cy="4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5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A22F1-B438-61BB-9B3E-636F0C1096D1}"/>
              </a:ext>
            </a:extLst>
          </p:cNvPr>
          <p:cNvSpPr txBox="1"/>
          <p:nvPr/>
        </p:nvSpPr>
        <p:spPr>
          <a:xfrm>
            <a:off x="781050" y="651093"/>
            <a:ext cx="10496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“Lord, we don’t 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system-ui"/>
              </a:rPr>
              <a:t>know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where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you are </a:t>
            </a:r>
            <a:r>
              <a:rPr lang="en-US" sz="2400" b="0" i="0" dirty="0">
                <a:solidFill>
                  <a:srgbClr val="FF66FF"/>
                </a:solidFill>
                <a:effectLst/>
                <a:latin typeface="system-ui"/>
              </a:rPr>
              <a:t>going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so how can we know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the way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?”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“I am </a:t>
            </a:r>
            <a:r>
              <a:rPr lang="en-US" sz="2400" b="0" i="0" dirty="0">
                <a:effectLst/>
                <a:latin typeface="system-ui"/>
              </a:rPr>
              <a:t>the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 way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</a:t>
            </a:r>
            <a:r>
              <a:rPr lang="en-US" sz="2400" b="0" i="0" dirty="0">
                <a:effectLst/>
                <a:latin typeface="system-ui"/>
              </a:rPr>
              <a:t>the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system-ui"/>
              </a:rPr>
              <a:t> truth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the </a:t>
            </a:r>
            <a:r>
              <a:rPr lang="en-US" sz="2400" b="0" i="0" dirty="0">
                <a:solidFill>
                  <a:srgbClr val="FF66FF"/>
                </a:solidFill>
                <a:effectLst/>
                <a:latin typeface="system-ui"/>
              </a:rPr>
              <a:t>life</a:t>
            </a:r>
            <a:r>
              <a:rPr lang="en-US" sz="2400" b="0" i="0" dirty="0">
                <a:solidFill>
                  <a:schemeClr val="accent2"/>
                </a:solidFill>
                <a:effectLst/>
                <a:latin typeface="system-ui"/>
              </a:rPr>
              <a:t>.</a:t>
            </a:r>
            <a:r>
              <a:rPr lang="en-US" sz="2400" b="0" i="0" dirty="0">
                <a:effectLst/>
                <a:latin typeface="system-ui"/>
              </a:rPr>
              <a:t> No one comes to the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Father</a:t>
            </a:r>
            <a:r>
              <a:rPr lang="en-US" sz="2400" b="0" i="0" dirty="0">
                <a:effectLst/>
                <a:latin typeface="system-ui"/>
              </a:rPr>
              <a:t> except through me.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AD464-48D4-9F16-20B8-9A32263B2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46452" r="41371" b="43512"/>
          <a:stretch/>
        </p:blipFill>
        <p:spPr>
          <a:xfrm>
            <a:off x="8701546" y="6354408"/>
            <a:ext cx="3362632" cy="4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A22F1-B438-61BB-9B3E-636F0C1096D1}"/>
              </a:ext>
            </a:extLst>
          </p:cNvPr>
          <p:cNvSpPr txBox="1"/>
          <p:nvPr/>
        </p:nvSpPr>
        <p:spPr>
          <a:xfrm>
            <a:off x="781050" y="651093"/>
            <a:ext cx="10496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GB" sz="2400" b="1" baseline="30000" dirty="0">
                <a:solidFill>
                  <a:srgbClr val="000000"/>
                </a:solidFill>
                <a:effectLst/>
                <a:latin typeface="system-ui"/>
                <a:ea typeface="Calibri" panose="020F0502020204030204" pitchFamily="34" charset="0"/>
              </a:rPr>
              <a:t> </a:t>
            </a:r>
            <a:r>
              <a:rPr lang="en-GB" sz="2400" dirty="0">
                <a:solidFill>
                  <a:srgbClr val="000000"/>
                </a:solidFill>
                <a:effectLst/>
                <a:latin typeface="system-ui"/>
                <a:ea typeface="Calibri" panose="020F0502020204030204" pitchFamily="34" charset="0"/>
              </a:rPr>
              <a:t>For in him we live (</a:t>
            </a:r>
            <a:r>
              <a:rPr lang="en-GB" sz="2400" dirty="0">
                <a:solidFill>
                  <a:srgbClr val="FF66FF"/>
                </a:solidFill>
                <a:effectLst/>
                <a:latin typeface="system-ui"/>
                <a:ea typeface="Calibri" panose="020F0502020204030204" pitchFamily="34" charset="0"/>
              </a:rPr>
              <a:t>life</a:t>
            </a:r>
            <a:r>
              <a:rPr lang="en-GB" sz="2400" dirty="0">
                <a:solidFill>
                  <a:srgbClr val="000000"/>
                </a:solidFill>
                <a:effectLst/>
                <a:latin typeface="system-ui"/>
                <a:ea typeface="Calibri" panose="020F0502020204030204" pitchFamily="34" charset="0"/>
              </a:rPr>
              <a:t>) and move (</a:t>
            </a:r>
            <a:r>
              <a:rPr lang="en-GB" sz="2400" dirty="0">
                <a:solidFill>
                  <a:srgbClr val="00B050"/>
                </a:solidFill>
                <a:effectLst/>
                <a:latin typeface="system-ui"/>
                <a:ea typeface="Calibri" panose="020F0502020204030204" pitchFamily="34" charset="0"/>
              </a:rPr>
              <a:t>way</a:t>
            </a:r>
            <a:r>
              <a:rPr lang="en-GB" sz="2400" dirty="0">
                <a:solidFill>
                  <a:srgbClr val="000000"/>
                </a:solidFill>
                <a:effectLst/>
                <a:latin typeface="system-ui"/>
                <a:ea typeface="Calibri" panose="020F0502020204030204" pitchFamily="34" charset="0"/>
              </a:rPr>
              <a:t>) and have our being (</a:t>
            </a:r>
            <a:r>
              <a:rPr lang="en-GB" sz="2400" dirty="0">
                <a:solidFill>
                  <a:srgbClr val="00B0F0"/>
                </a:solidFill>
                <a:effectLst/>
                <a:latin typeface="system-ui"/>
                <a:ea typeface="Calibri" panose="020F0502020204030204" pitchFamily="34" charset="0"/>
              </a:rPr>
              <a:t>true</a:t>
            </a:r>
            <a:r>
              <a:rPr lang="en-GB" sz="2400" dirty="0">
                <a:solidFill>
                  <a:srgbClr val="000000"/>
                </a:solidFill>
                <a:effectLst/>
                <a:latin typeface="system-ui"/>
                <a:ea typeface="Calibri" panose="020F0502020204030204" pitchFamily="34" charset="0"/>
              </a:rPr>
              <a:t> relationship with God the </a:t>
            </a:r>
            <a:r>
              <a:rPr lang="en-GB" sz="2400" dirty="0">
                <a:solidFill>
                  <a:srgbClr val="FF0000"/>
                </a:solidFill>
                <a:effectLst/>
                <a:latin typeface="system-ui"/>
                <a:ea typeface="Calibri" panose="020F0502020204030204" pitchFamily="34" charset="0"/>
              </a:rPr>
              <a:t>Father)</a:t>
            </a:r>
            <a:r>
              <a:rPr lang="en-GB" sz="2400" dirty="0">
                <a:solidFill>
                  <a:srgbClr val="000000"/>
                </a:solidFill>
                <a:latin typeface="system-ui"/>
                <a:ea typeface="Calibri" panose="020F0502020204030204" pitchFamily="34" charset="0"/>
              </a:rPr>
              <a:t>”.</a:t>
            </a:r>
            <a:endParaRPr lang="en-US" sz="2400" b="0" dirty="0">
              <a:effectLst/>
              <a:latin typeface="system-u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AD464-48D4-9F16-20B8-9A32263B2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46452" r="41371" b="43512"/>
          <a:stretch/>
        </p:blipFill>
        <p:spPr>
          <a:xfrm>
            <a:off x="781050" y="2630133"/>
            <a:ext cx="5911612" cy="7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18C65F-D2FF-CB8D-9614-7A69B28B6DFB}"/>
              </a:ext>
            </a:extLst>
          </p:cNvPr>
          <p:cNvSpPr/>
          <p:nvPr/>
        </p:nvSpPr>
        <p:spPr>
          <a:xfrm>
            <a:off x="117987" y="78141"/>
            <a:ext cx="11965858" cy="67017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266 Way Truth Life Stock Photos - Free &amp; Royalty-Free Stock Photos from  Dreamstime">
            <a:extLst>
              <a:ext uri="{FF2B5EF4-FFF2-40B4-BE49-F238E27FC236}">
                <a16:creationId xmlns:a16="http://schemas.microsoft.com/office/drawing/2014/main" id="{2B301FC0-3F87-2EC5-99F9-E248EBD3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84" y="1634023"/>
            <a:ext cx="6282286" cy="35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6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A22F1-B438-61BB-9B3E-636F0C1096D1}"/>
              </a:ext>
            </a:extLst>
          </p:cNvPr>
          <p:cNvSpPr txBox="1"/>
          <p:nvPr/>
        </p:nvSpPr>
        <p:spPr>
          <a:xfrm>
            <a:off x="847725" y="161478"/>
            <a:ext cx="1049655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system-ui"/>
              </a:rPr>
              <a:t>John 13</a:t>
            </a:r>
            <a:endParaRPr lang="en-US" sz="160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“My children, I will be with you only a little longer. You will look for me, and just as I told the Jews, so I tell you now: Where I am going, you cannot come………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Simon Peter asked him, “Lord, where are you going?”</a:t>
            </a:r>
          </a:p>
          <a:p>
            <a:pPr algn="l"/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Jesus replied, “Where I am going, you cannot follow now, but you will follow later.”………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system-ui"/>
              </a:rPr>
              <a:t>John 14</a:t>
            </a:r>
          </a:p>
          <a:p>
            <a:pPr algn="l"/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“Do not let your hearts be troubled. You believe in God; believe also in me.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My Father’s house has many rooms; if that were not so, would I have told you that I am going there to prepare a place for you?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And if I go and prepare a place for you, I will come back and take you to be with me that you also may be where I am.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200" b="0" i="0" dirty="0">
                <a:effectLst/>
                <a:latin typeface="system-ui"/>
              </a:rPr>
              <a:t>You know the way to the place where I am going.”</a:t>
            </a:r>
          </a:p>
          <a:p>
            <a:pPr algn="l"/>
            <a:endParaRPr lang="en-US" sz="22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225F7-CA64-7C55-E9FE-89AF2F127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46452" r="41371" b="43512"/>
          <a:stretch/>
        </p:blipFill>
        <p:spPr>
          <a:xfrm>
            <a:off x="8701546" y="6354408"/>
            <a:ext cx="3362632" cy="4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A22F1-B438-61BB-9B3E-636F0C1096D1}"/>
              </a:ext>
            </a:extLst>
          </p:cNvPr>
          <p:cNvSpPr txBox="1"/>
          <p:nvPr/>
        </p:nvSpPr>
        <p:spPr>
          <a:xfrm>
            <a:off x="847725" y="161478"/>
            <a:ext cx="1049655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system-ui"/>
              </a:rPr>
              <a:t>John 13</a:t>
            </a:r>
            <a:endParaRPr lang="en-US" sz="160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“My children, I will be with you only a little longer. You will look for me, and just as I told the Jews, so I tell you now: Where I am going, you cannot come………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Simon Peter asked him, “Lord, where are you going?”</a:t>
            </a:r>
          </a:p>
          <a:p>
            <a:pPr algn="l"/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Jesus replied, “Where I am going, you cannot follow now, but you will follow later.”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system-ui"/>
              </a:rPr>
              <a:t>John 14</a:t>
            </a:r>
          </a:p>
          <a:p>
            <a:pPr algn="l"/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“Do not let your hearts be troubled. You believe in God; believe also in me.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My Father’s house has many rooms; if that were not so, would I have told you that I am going there to prepare a place for you?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And if I go and prepare a place for you, I will come back and take you to be with me that you also may be where I am.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You know the way to the place where I am going.”</a:t>
            </a:r>
          </a:p>
          <a:p>
            <a:pPr algn="l"/>
            <a:endParaRPr lang="en-US" sz="22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200" b="1" i="0" baseline="30000" dirty="0">
                <a:solidFill>
                  <a:srgbClr val="4826A6"/>
                </a:solidFill>
                <a:effectLst/>
                <a:latin typeface="system-ui"/>
              </a:rPr>
              <a:t>5 </a:t>
            </a:r>
            <a:r>
              <a:rPr lang="en-US" sz="2200" b="0" i="0" dirty="0">
                <a:solidFill>
                  <a:srgbClr val="4826A6"/>
                </a:solidFill>
                <a:effectLst/>
                <a:latin typeface="system-ui"/>
              </a:rPr>
              <a:t>Thomas said to him, “Lord, we don’t know where you are going, so how can we know the way?”</a:t>
            </a:r>
          </a:p>
          <a:p>
            <a:pPr algn="l"/>
            <a:r>
              <a:rPr lang="en-US" sz="2200" b="1" i="0" baseline="30000" dirty="0">
                <a:solidFill>
                  <a:srgbClr val="4826A6"/>
                </a:solidFill>
                <a:effectLst/>
                <a:latin typeface="system-ui"/>
              </a:rPr>
              <a:t>6 </a:t>
            </a:r>
            <a:r>
              <a:rPr lang="en-US" sz="2200" b="0" i="0" dirty="0">
                <a:solidFill>
                  <a:srgbClr val="4826A6"/>
                </a:solidFill>
                <a:effectLst/>
                <a:latin typeface="system-ui"/>
              </a:rPr>
              <a:t>Jesus answered, </a:t>
            </a:r>
            <a:r>
              <a:rPr lang="en-US" sz="2200" b="1" i="0" dirty="0">
                <a:solidFill>
                  <a:srgbClr val="4826A6"/>
                </a:solidFill>
                <a:effectLst/>
                <a:latin typeface="system-ui"/>
              </a:rPr>
              <a:t>“I am the way and the truth and the life. No one comes to the Father except through me. </a:t>
            </a:r>
            <a:r>
              <a:rPr lang="en-US" sz="2200" b="1" i="0" baseline="30000" dirty="0">
                <a:solidFill>
                  <a:srgbClr val="4826A6"/>
                </a:solidFill>
                <a:effectLst/>
                <a:latin typeface="system-ui"/>
              </a:rPr>
              <a:t>7 </a:t>
            </a:r>
            <a:r>
              <a:rPr lang="en-US" sz="2200" b="1" i="0" dirty="0">
                <a:solidFill>
                  <a:srgbClr val="4826A6"/>
                </a:solidFill>
                <a:effectLst/>
                <a:latin typeface="system-ui"/>
              </a:rPr>
              <a:t>If you really know me, you will know my Father as well</a:t>
            </a:r>
            <a:r>
              <a:rPr lang="en-US" sz="2200" b="0" i="0" dirty="0">
                <a:solidFill>
                  <a:srgbClr val="4826A6"/>
                </a:solidFill>
                <a:effectLst/>
                <a:latin typeface="system-ui"/>
              </a:rPr>
              <a:t>. From now on, you do know him and have seen him.”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3C5726-05C2-898C-773B-EEC84E632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46452" r="41371" b="43512"/>
          <a:stretch/>
        </p:blipFill>
        <p:spPr>
          <a:xfrm>
            <a:off x="8701546" y="6354408"/>
            <a:ext cx="3362632" cy="4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A22F1-B438-61BB-9B3E-636F0C1096D1}"/>
              </a:ext>
            </a:extLst>
          </p:cNvPr>
          <p:cNvSpPr txBox="1"/>
          <p:nvPr/>
        </p:nvSpPr>
        <p:spPr>
          <a:xfrm>
            <a:off x="781050" y="651093"/>
            <a:ext cx="10496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“Lord, we don’t 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system-ui"/>
              </a:rPr>
              <a:t>know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where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you are </a:t>
            </a:r>
            <a:r>
              <a:rPr lang="en-US" sz="2400" b="0" i="0" dirty="0">
                <a:solidFill>
                  <a:srgbClr val="FF66FF"/>
                </a:solidFill>
                <a:effectLst/>
                <a:latin typeface="system-ui"/>
              </a:rPr>
              <a:t>going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so how can we know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the way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?”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“I am </a:t>
            </a:r>
            <a:r>
              <a:rPr lang="en-US" sz="2400" b="0" i="0" dirty="0">
                <a:effectLst/>
                <a:latin typeface="system-ui"/>
              </a:rPr>
              <a:t>the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 way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</a:t>
            </a:r>
            <a:r>
              <a:rPr lang="en-US" sz="2400" b="0" i="0" dirty="0">
                <a:effectLst/>
                <a:latin typeface="system-ui"/>
              </a:rPr>
              <a:t>the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system-ui"/>
              </a:rPr>
              <a:t> truth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the </a:t>
            </a:r>
            <a:r>
              <a:rPr lang="en-US" sz="2400" b="0" i="0" dirty="0">
                <a:solidFill>
                  <a:srgbClr val="FF66FF"/>
                </a:solidFill>
                <a:effectLst/>
                <a:latin typeface="system-ui"/>
              </a:rPr>
              <a:t>life</a:t>
            </a:r>
            <a:r>
              <a:rPr lang="en-US" sz="2400" b="0" i="0" dirty="0">
                <a:solidFill>
                  <a:schemeClr val="accent2"/>
                </a:solidFill>
                <a:effectLst/>
                <a:latin typeface="system-ui"/>
              </a:rPr>
              <a:t>.</a:t>
            </a:r>
            <a:r>
              <a:rPr lang="en-US" sz="2400" b="0" i="0" dirty="0">
                <a:effectLst/>
                <a:latin typeface="system-ui"/>
              </a:rPr>
              <a:t> No one comes to the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Father</a:t>
            </a:r>
            <a:r>
              <a:rPr lang="en-US" sz="2400" b="0" i="0" dirty="0">
                <a:effectLst/>
                <a:latin typeface="system-ui"/>
              </a:rPr>
              <a:t> except through me.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F0B5F-1D7D-8171-E849-B9AD11522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46452" r="41371" b="43512"/>
          <a:stretch/>
        </p:blipFill>
        <p:spPr>
          <a:xfrm>
            <a:off x="8701546" y="6354408"/>
            <a:ext cx="3362632" cy="4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1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9E55F1-253E-AE33-71FB-BFA2811879CC}"/>
              </a:ext>
            </a:extLst>
          </p:cNvPr>
          <p:cNvSpPr/>
          <p:nvPr/>
        </p:nvSpPr>
        <p:spPr>
          <a:xfrm>
            <a:off x="117987" y="78141"/>
            <a:ext cx="11965858" cy="67017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20200129_055947~2">
            <a:hlinkClick r:id="" action="ppaction://media"/>
            <a:extLst>
              <a:ext uri="{FF2B5EF4-FFF2-40B4-BE49-F238E27FC236}">
                <a16:creationId xmlns:a16="http://schemas.microsoft.com/office/drawing/2014/main" id="{41B948E4-C2D8-B74F-CDC6-E32B99A5E2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8207" y="72921"/>
            <a:ext cx="3769716" cy="67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A22F1-B438-61BB-9B3E-636F0C1096D1}"/>
              </a:ext>
            </a:extLst>
          </p:cNvPr>
          <p:cNvSpPr txBox="1"/>
          <p:nvPr/>
        </p:nvSpPr>
        <p:spPr>
          <a:xfrm>
            <a:off x="781050" y="651093"/>
            <a:ext cx="10496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“Lord, we don’t 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system-ui"/>
              </a:rPr>
              <a:t>know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where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you are </a:t>
            </a:r>
            <a:r>
              <a:rPr lang="en-US" sz="2400" b="0" i="0" dirty="0">
                <a:solidFill>
                  <a:srgbClr val="FF66FF"/>
                </a:solidFill>
                <a:effectLst/>
                <a:latin typeface="system-ui"/>
              </a:rPr>
              <a:t>going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so how can we know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the way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?”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“I am </a:t>
            </a:r>
            <a:r>
              <a:rPr lang="en-US" sz="2400" b="0" i="0" dirty="0">
                <a:effectLst/>
                <a:latin typeface="system-ui"/>
              </a:rPr>
              <a:t>the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 way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</a:t>
            </a:r>
            <a:r>
              <a:rPr lang="en-US" sz="2400" b="0" i="0" dirty="0">
                <a:effectLst/>
                <a:latin typeface="system-ui"/>
              </a:rPr>
              <a:t>the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system-ui"/>
              </a:rPr>
              <a:t> truth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the </a:t>
            </a:r>
            <a:r>
              <a:rPr lang="en-US" sz="2400" b="0" i="0" dirty="0">
                <a:solidFill>
                  <a:srgbClr val="FF66FF"/>
                </a:solidFill>
                <a:effectLst/>
                <a:latin typeface="system-ui"/>
              </a:rPr>
              <a:t>life</a:t>
            </a:r>
            <a:r>
              <a:rPr lang="en-US" sz="2400" b="0" i="0" dirty="0">
                <a:solidFill>
                  <a:schemeClr val="accent2"/>
                </a:solidFill>
                <a:effectLst/>
                <a:latin typeface="system-ui"/>
              </a:rPr>
              <a:t>.</a:t>
            </a:r>
            <a:r>
              <a:rPr lang="en-US" sz="2400" b="0" i="0" dirty="0">
                <a:effectLst/>
                <a:latin typeface="system-ui"/>
              </a:rPr>
              <a:t> No one comes to the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Father</a:t>
            </a:r>
            <a:r>
              <a:rPr lang="en-US" sz="2400" b="0" i="0" dirty="0">
                <a:effectLst/>
                <a:latin typeface="system-ui"/>
              </a:rPr>
              <a:t> except through me.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F0B5F-1D7D-8171-E849-B9AD11522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46452" r="41371" b="43512"/>
          <a:stretch/>
        </p:blipFill>
        <p:spPr>
          <a:xfrm>
            <a:off x="8701546" y="6354408"/>
            <a:ext cx="3362632" cy="4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9616E8-BE56-9129-50F4-B04A7DB537DB}"/>
              </a:ext>
            </a:extLst>
          </p:cNvPr>
          <p:cNvSpPr/>
          <p:nvPr/>
        </p:nvSpPr>
        <p:spPr>
          <a:xfrm>
            <a:off x="117987" y="78141"/>
            <a:ext cx="11965858" cy="67017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rt print - Jesus is the Way the Truth and the Life, John 14:6 - Ain Vares  Art — AinVaresArt">
            <a:extLst>
              <a:ext uri="{FF2B5EF4-FFF2-40B4-BE49-F238E27FC236}">
                <a16:creationId xmlns:a16="http://schemas.microsoft.com/office/drawing/2014/main" id="{1949E131-FBC7-1C9A-AEAA-2F70C63DE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87" y="78141"/>
            <a:ext cx="4033873" cy="6706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42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A22F1-B438-61BB-9B3E-636F0C1096D1}"/>
              </a:ext>
            </a:extLst>
          </p:cNvPr>
          <p:cNvSpPr txBox="1"/>
          <p:nvPr/>
        </p:nvSpPr>
        <p:spPr>
          <a:xfrm>
            <a:off x="781050" y="651093"/>
            <a:ext cx="10496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“Lord, we don’t 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system-ui"/>
              </a:rPr>
              <a:t>know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where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you are </a:t>
            </a:r>
            <a:r>
              <a:rPr lang="en-US" sz="2400" b="0" i="0" dirty="0">
                <a:solidFill>
                  <a:srgbClr val="FF66FF"/>
                </a:solidFill>
                <a:effectLst/>
                <a:latin typeface="system-ui"/>
              </a:rPr>
              <a:t>going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so how can we know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the way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?”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“I am </a:t>
            </a:r>
            <a:r>
              <a:rPr lang="en-US" sz="2400" b="0" i="0" dirty="0">
                <a:effectLst/>
                <a:latin typeface="system-ui"/>
              </a:rPr>
              <a:t>the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 way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</a:t>
            </a:r>
            <a:r>
              <a:rPr lang="en-US" sz="2400" b="0" i="0" dirty="0">
                <a:effectLst/>
                <a:latin typeface="system-ui"/>
              </a:rPr>
              <a:t>the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system-ui"/>
              </a:rPr>
              <a:t> truth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the </a:t>
            </a:r>
            <a:r>
              <a:rPr lang="en-US" sz="2400" b="0" i="0" dirty="0">
                <a:solidFill>
                  <a:srgbClr val="FF66FF"/>
                </a:solidFill>
                <a:effectLst/>
                <a:latin typeface="system-ui"/>
              </a:rPr>
              <a:t>life</a:t>
            </a:r>
            <a:r>
              <a:rPr lang="en-US" sz="2400" b="0" i="0" dirty="0">
                <a:solidFill>
                  <a:schemeClr val="accent2"/>
                </a:solidFill>
                <a:effectLst/>
                <a:latin typeface="system-ui"/>
              </a:rPr>
              <a:t>.</a:t>
            </a:r>
            <a:r>
              <a:rPr lang="en-US" sz="2400" b="0" i="0" dirty="0">
                <a:effectLst/>
                <a:latin typeface="system-ui"/>
              </a:rPr>
              <a:t> No one comes to the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Father</a:t>
            </a:r>
            <a:r>
              <a:rPr lang="en-US" sz="2400" b="0" i="0" dirty="0">
                <a:effectLst/>
                <a:latin typeface="system-ui"/>
              </a:rPr>
              <a:t> except through me.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17F0F-C734-0705-EEF3-7C98B25A3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46452" r="41371" b="43512"/>
          <a:stretch/>
        </p:blipFill>
        <p:spPr>
          <a:xfrm>
            <a:off x="8701546" y="6354408"/>
            <a:ext cx="3362632" cy="4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4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9616E8-BE56-9129-50F4-B04A7DB537DB}"/>
              </a:ext>
            </a:extLst>
          </p:cNvPr>
          <p:cNvSpPr/>
          <p:nvPr/>
        </p:nvSpPr>
        <p:spPr>
          <a:xfrm>
            <a:off x="117987" y="78141"/>
            <a:ext cx="11965858" cy="67017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CE630-C74A-7E0C-C349-08282BD06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174030"/>
            <a:ext cx="5062603" cy="64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3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628</Words>
  <Application>Microsoft Office PowerPoint</Application>
  <PresentationFormat>Widescreen</PresentationFormat>
  <Paragraphs>43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Word Number</dc:creator>
  <cp:lastModifiedBy>Word Number</cp:lastModifiedBy>
  <cp:revision>7</cp:revision>
  <dcterms:created xsi:type="dcterms:W3CDTF">2023-11-03T09:56:44Z</dcterms:created>
  <dcterms:modified xsi:type="dcterms:W3CDTF">2023-11-16T10:43:53Z</dcterms:modified>
</cp:coreProperties>
</file>